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2" r:id="rId3"/>
    <p:sldId id="263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4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934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908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973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238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654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133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276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843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131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775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961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495A8-2795-4D5E-9C54-B6BFFB57FFE4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12ED8-9A20-4DE9-9836-02267EB5F3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69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4177" y="531812"/>
            <a:ext cx="7886700" cy="762001"/>
          </a:xfrm>
        </p:spPr>
        <p:txBody>
          <a:bodyPr>
            <a:norm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распространенные деформации и разрушения земляного полотна: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979" y="1401902"/>
            <a:ext cx="7178040" cy="473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31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264" y="1027907"/>
            <a:ext cx="718947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42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" y="0"/>
            <a:ext cx="9137667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94" y="1022985"/>
            <a:ext cx="7166610" cy="481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4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8</Words>
  <Application>Microsoft Office PowerPoint</Application>
  <PresentationFormat>Экран (4:3)</PresentationFormat>
  <Paragraphs>1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Тема Office</vt:lpstr>
      <vt:lpstr>Наиболее распространенные деформации и разрушения земляного полотна: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ПРОЦЕСС РАЗВИТИЯ И ПРИЧИНЫ ВОЗНИКНОВЕНИЯ ДЕФОРМАЦИЙ И РАЗРУШЕНИЙ АВТОМОБИЛЬНЫХ ДОРОГ</dc:title>
  <dc:creator>Bakytbek</dc:creator>
  <cp:lastModifiedBy>Bakytbek</cp:lastModifiedBy>
  <cp:revision>8</cp:revision>
  <dcterms:created xsi:type="dcterms:W3CDTF">2018-02-22T11:31:57Z</dcterms:created>
  <dcterms:modified xsi:type="dcterms:W3CDTF">2021-01-30T05:46:47Z</dcterms:modified>
</cp:coreProperties>
</file>